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64" r:id="rId5"/>
    <p:sldId id="266" r:id="rId6"/>
    <p:sldId id="265" r:id="rId7"/>
    <p:sldId id="267" r:id="rId8"/>
    <p:sldId id="270" r:id="rId9"/>
    <p:sldId id="262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9CD5A-B4FE-4C5A-A234-9950E470B2CF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63502-8876-41F0-AADB-A54D5C5AC1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9CD5A-B4FE-4C5A-A234-9950E470B2CF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63502-8876-41F0-AADB-A54D5C5AC1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9CD5A-B4FE-4C5A-A234-9950E470B2CF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63502-8876-41F0-AADB-A54D5C5AC1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9CD5A-B4FE-4C5A-A234-9950E470B2CF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63502-8876-41F0-AADB-A54D5C5AC1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9CD5A-B4FE-4C5A-A234-9950E470B2CF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63502-8876-41F0-AADB-A54D5C5AC1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9CD5A-B4FE-4C5A-A234-9950E470B2CF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63502-8876-41F0-AADB-A54D5C5AC1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9CD5A-B4FE-4C5A-A234-9950E470B2CF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63502-8876-41F0-AADB-A54D5C5AC1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9CD5A-B4FE-4C5A-A234-9950E470B2CF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63502-8876-41F0-AADB-A54D5C5AC1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9CD5A-B4FE-4C5A-A234-9950E470B2CF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63502-8876-41F0-AADB-A54D5C5AC1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9CD5A-B4FE-4C5A-A234-9950E470B2CF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63502-8876-41F0-AADB-A54D5C5AC1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9CD5A-B4FE-4C5A-A234-9950E470B2CF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63502-8876-41F0-AADB-A54D5C5AC1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39CD5A-B4FE-4C5A-A234-9950E470B2CF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063502-8876-41F0-AADB-A54D5C5AC14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2057399"/>
          </a:xfrm>
        </p:spPr>
        <p:txBody>
          <a:bodyPr/>
          <a:lstStyle/>
          <a:p>
            <a:r>
              <a:rPr lang="en-US" dirty="0" smtClean="0"/>
              <a:t>Section 3-2: Proving Lines Parallel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438400"/>
            <a:ext cx="6400800" cy="3200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Goal </a:t>
            </a:r>
            <a:r>
              <a:rPr lang="en-US" dirty="0">
                <a:solidFill>
                  <a:srgbClr val="FF0000"/>
                </a:solidFill>
              </a:rPr>
              <a:t>2.02  Apply properties, definitions, and theorems of angles and lines to solve problems and write proofs.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Essential Questions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None/>
            </a:pPr>
            <a:r>
              <a:rPr lang="en-US" b="1" dirty="0" smtClean="0">
                <a:solidFill>
                  <a:srgbClr val="7030A0"/>
                </a:solidFill>
              </a:rPr>
              <a:t>1. What </a:t>
            </a:r>
            <a:r>
              <a:rPr lang="en-US" b="1" dirty="0">
                <a:solidFill>
                  <a:srgbClr val="7030A0"/>
                </a:solidFill>
              </a:rPr>
              <a:t>are the angle conditions that produce parallel lines</a:t>
            </a:r>
            <a:r>
              <a:rPr lang="en-US" b="1" dirty="0" smtClean="0">
                <a:solidFill>
                  <a:srgbClr val="7030A0"/>
                </a:solidFill>
              </a:rPr>
              <a:t>?</a:t>
            </a:r>
          </a:p>
          <a:p>
            <a:pPr marL="514350" lvl="0" indent="-514350">
              <a:buNone/>
            </a:pPr>
            <a:endParaRPr lang="en-US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</a:rPr>
              <a:t>2. How </a:t>
            </a:r>
            <a:r>
              <a:rPr lang="en-US" b="1" dirty="0">
                <a:solidFill>
                  <a:srgbClr val="7030A0"/>
                </a:solidFill>
              </a:rPr>
              <a:t>are distance relationships among points, lines, and planes recognized and used</a:t>
            </a:r>
            <a:r>
              <a:rPr lang="en-US" b="1" dirty="0"/>
              <a:t>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Postulate for 3-2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4800" dirty="0"/>
              <a:t>If two lines are cut by a transversal and corresponding angles are congruent, then </a:t>
            </a:r>
            <a:r>
              <a:rPr lang="en-US" sz="4800" b="1" dirty="0">
                <a:solidFill>
                  <a:srgbClr val="7030A0"/>
                </a:solidFill>
              </a:rPr>
              <a:t>the lines are parallel.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Theorems for 3-2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 lnSpcReduction="10000"/>
          </a:bodyPr>
          <a:lstStyle/>
          <a:p>
            <a:pPr lvl="0">
              <a:buNone/>
            </a:pPr>
            <a:r>
              <a:rPr lang="en-US" sz="4000" dirty="0" smtClean="0"/>
              <a:t>20.  If </a:t>
            </a:r>
            <a:r>
              <a:rPr lang="en-US" sz="4000" dirty="0"/>
              <a:t>two lines are cut by a transversal and alternate interior angles are congruent, then </a:t>
            </a:r>
            <a:r>
              <a:rPr lang="en-US" sz="4000" b="1" dirty="0">
                <a:solidFill>
                  <a:srgbClr val="7030A0"/>
                </a:solidFill>
              </a:rPr>
              <a:t>the lines are parallel.</a:t>
            </a:r>
          </a:p>
          <a:p>
            <a:pPr lvl="0">
              <a:buNone/>
            </a:pPr>
            <a:r>
              <a:rPr lang="en-US" sz="4000" dirty="0" smtClean="0"/>
              <a:t>21.  If </a:t>
            </a:r>
            <a:r>
              <a:rPr lang="en-US" sz="4000" dirty="0"/>
              <a:t>two lines are cut by a transversal and same-side interior angles are supplementary, then </a:t>
            </a:r>
            <a:r>
              <a:rPr lang="en-US" sz="4000" b="1" dirty="0">
                <a:solidFill>
                  <a:srgbClr val="7030A0"/>
                </a:solidFill>
              </a:rPr>
              <a:t>the lines are parallel.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400" dirty="0"/>
              <a:t>In a plane, two lines perpendicular to the same line are </a:t>
            </a:r>
            <a:r>
              <a:rPr lang="en-US" sz="4400" b="1" dirty="0" smtClean="0">
                <a:solidFill>
                  <a:srgbClr val="7030A0"/>
                </a:solidFill>
              </a:rPr>
              <a:t>parallel</a:t>
            </a:r>
            <a:r>
              <a:rPr lang="en-US" sz="4400" dirty="0" smtClean="0"/>
              <a:t>.</a:t>
            </a:r>
          </a:p>
          <a:p>
            <a:pPr>
              <a:buNone/>
            </a:pPr>
            <a:endParaRPr lang="en-US" sz="4400" dirty="0"/>
          </a:p>
          <a:p>
            <a:pPr>
              <a:buNone/>
            </a:pPr>
            <a:r>
              <a:rPr lang="en-US" sz="4400" dirty="0"/>
              <a:t>Two lines parallel to a third line are </a:t>
            </a:r>
            <a:r>
              <a:rPr lang="en-US" sz="4400" b="1" dirty="0">
                <a:solidFill>
                  <a:srgbClr val="7030A0"/>
                </a:solidFill>
              </a:rPr>
              <a:t>parallel to each other</a:t>
            </a:r>
            <a:r>
              <a:rPr lang="en-US" sz="4400" dirty="0"/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distance between a point and a line or plane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r>
              <a:rPr lang="en-US" dirty="0" smtClean="0"/>
              <a:t>the </a:t>
            </a:r>
            <a:r>
              <a:rPr lang="en-US" dirty="0"/>
              <a:t>length of the segment perpendicular to the line or plane from the point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p 125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1.</a:t>
            </a:r>
          </a:p>
          <a:p>
            <a:pPr>
              <a:buNone/>
            </a:pPr>
            <a:r>
              <a:rPr lang="en-US" dirty="0" smtClean="0"/>
              <a:t>3.</a:t>
            </a:r>
          </a:p>
          <a:p>
            <a:pPr>
              <a:buNone/>
            </a:pPr>
            <a:r>
              <a:rPr lang="en-US" dirty="0" smtClean="0"/>
              <a:t>5.</a:t>
            </a:r>
          </a:p>
          <a:p>
            <a:pPr>
              <a:buNone/>
            </a:pPr>
            <a:r>
              <a:rPr lang="en-US" dirty="0" smtClean="0"/>
              <a:t>7.</a:t>
            </a:r>
          </a:p>
          <a:p>
            <a:pPr>
              <a:buNone/>
            </a:pPr>
            <a:r>
              <a:rPr lang="en-US" dirty="0" smtClean="0"/>
              <a:t>9.</a:t>
            </a:r>
          </a:p>
          <a:p>
            <a:pPr>
              <a:buNone/>
            </a:pPr>
            <a:r>
              <a:rPr lang="en-US" dirty="0" smtClean="0"/>
              <a:t>11.</a:t>
            </a:r>
          </a:p>
          <a:p>
            <a:pPr>
              <a:buNone/>
            </a:pPr>
            <a:r>
              <a:rPr lang="en-US" dirty="0" smtClean="0"/>
              <a:t>13.</a:t>
            </a:r>
          </a:p>
          <a:p>
            <a:pPr>
              <a:buNone/>
            </a:pPr>
            <a:r>
              <a:rPr lang="en-US" dirty="0" smtClean="0"/>
              <a:t>15.</a:t>
            </a:r>
          </a:p>
          <a:p>
            <a:pPr>
              <a:buNone/>
            </a:pPr>
            <a:r>
              <a:rPr lang="en-US" dirty="0" smtClean="0"/>
              <a:t>Together: 2- 14 even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p 126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19.</a:t>
            </a:r>
          </a:p>
          <a:p>
            <a:pPr>
              <a:buNone/>
            </a:pPr>
            <a:r>
              <a:rPr lang="en-US" dirty="0" smtClean="0"/>
              <a:t>21.</a:t>
            </a:r>
          </a:p>
          <a:p>
            <a:pPr>
              <a:buNone/>
            </a:pPr>
            <a:r>
              <a:rPr lang="en-US" dirty="0" smtClean="0"/>
              <a:t>23.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Students: p 126: 18 – 22 </a:t>
            </a:r>
            <a:r>
              <a:rPr lang="en-US" dirty="0" smtClean="0"/>
              <a:t>even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            p 127: 27 – 30 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r>
              <a:rPr lang="en-US" sz="3600" dirty="0" smtClean="0"/>
              <a:t>Textbook p 129: Mixed Review, 56 – 62 all</a:t>
            </a:r>
          </a:p>
          <a:p>
            <a:pPr>
              <a:buNone/>
            </a:pPr>
            <a:endParaRPr lang="en-US" sz="3600" dirty="0"/>
          </a:p>
          <a:p>
            <a:pPr>
              <a:buNone/>
            </a:pPr>
            <a:r>
              <a:rPr lang="en-US" sz="3600" dirty="0" smtClean="0"/>
              <a:t> Practice 3-2</a:t>
            </a:r>
            <a:endParaRPr lang="en-US" sz="3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244</Words>
  <Application>Microsoft Office PowerPoint</Application>
  <PresentationFormat>On-screen Show (4:3)</PresentationFormat>
  <Paragraphs>39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Section 3-2: Proving Lines Parallel</vt:lpstr>
      <vt:lpstr>Essential Questions</vt:lpstr>
      <vt:lpstr>Postulate for 3-2</vt:lpstr>
      <vt:lpstr>Theorems for 3-2</vt:lpstr>
      <vt:lpstr>Slide 5</vt:lpstr>
      <vt:lpstr>distance between a point and a line or plane</vt:lpstr>
      <vt:lpstr>Examples p 125</vt:lpstr>
      <vt:lpstr>Examples p 126</vt:lpstr>
      <vt:lpstr>Homework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3-2: Proving Lines Parallel</dc:title>
  <dc:creator>kimberly sharkey</dc:creator>
  <cp:lastModifiedBy>ksharkey</cp:lastModifiedBy>
  <cp:revision>5</cp:revision>
  <dcterms:created xsi:type="dcterms:W3CDTF">2010-02-18T15:29:36Z</dcterms:created>
  <dcterms:modified xsi:type="dcterms:W3CDTF">2011-02-11T20:03:23Z</dcterms:modified>
</cp:coreProperties>
</file>